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0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B5762-12F9-4BD5-B104-E57048769539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8A0F-B9A6-48AF-A38A-EFE93FE655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4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8A0F-B9A6-48AF-A38A-EFE93FE655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11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90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0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9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92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2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06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33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4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6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9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7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9F074-5847-4C56-B9E4-34D841E8F0DC}" type="datetimeFigureOut">
              <a:rPr kumimoji="1" lang="ja-JP" altLang="en-US" smtClean="0"/>
              <a:t>2018/7/11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F4610-B154-4AEE-B588-D142B52934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4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35513" y="106291"/>
            <a:ext cx="1459053" cy="12157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ja-JP" altLang="en-US" sz="33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accent5">
                    <a:alpha val="78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4000" b="1" dirty="0">
              <a:ln w="12700">
                <a:solidFill>
                  <a:srgbClr val="0070C0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schemeClr val="accent5">
                    <a:alpha val="78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8" t="3848" r="17706" b="2139"/>
          <a:stretch/>
        </p:blipFill>
        <p:spPr>
          <a:xfrm>
            <a:off x="176300" y="701030"/>
            <a:ext cx="1377485" cy="1371601"/>
          </a:xfrm>
          <a:prstGeom prst="rect">
            <a:avLst/>
          </a:prstGeom>
        </p:spPr>
      </p:pic>
      <p:grpSp>
        <p:nvGrpSpPr>
          <p:cNvPr id="50" name="グループ化 49"/>
          <p:cNvGrpSpPr/>
          <p:nvPr/>
        </p:nvGrpSpPr>
        <p:grpSpPr>
          <a:xfrm>
            <a:off x="1666131" y="288612"/>
            <a:ext cx="5015570" cy="885312"/>
            <a:chOff x="1843001" y="318054"/>
            <a:chExt cx="4838700" cy="885312"/>
          </a:xfrm>
        </p:grpSpPr>
        <p:sp>
          <p:nvSpPr>
            <p:cNvPr id="6" name="正方形/長方形 5"/>
            <p:cNvSpPr/>
            <p:nvPr/>
          </p:nvSpPr>
          <p:spPr>
            <a:xfrm>
              <a:off x="1843001" y="318054"/>
              <a:ext cx="538163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tlCol="0" anchor="b" anchorCtr="0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品番</a:t>
              </a: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843001" y="858809"/>
              <a:ext cx="538163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tlCol="0" anchor="b" anchorCtr="0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品名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293851" y="318054"/>
              <a:ext cx="2108200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 anchorCtr="0"/>
            <a:lstStyle/>
            <a:p>
              <a:r>
                <a:rPr lang="en-US" altLang="ja-JP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CC682</a:t>
              </a:r>
              <a:endPara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196821" y="858808"/>
              <a:ext cx="2108200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 anchorCtr="0"/>
            <a:lstStyle/>
            <a:p>
              <a:r>
                <a:rPr lang="ja-JP" altLang="en-US" sz="16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キュプラ超長綿ローン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494289" y="318054"/>
              <a:ext cx="538163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tlCol="0" anchor="b" anchorCtr="0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巾</a:t>
              </a:r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×</a:t>
              </a:r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長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494289" y="858809"/>
              <a:ext cx="538163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tlCol="0" anchor="b" anchorCtr="0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混率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871862" y="850710"/>
              <a:ext cx="1642485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 anchorCtr="0"/>
            <a:lstStyle/>
            <a:p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キュプラ</a:t>
              </a:r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48% </a:t>
              </a:r>
              <a:r>
                <a:rPr lang="ja-JP" altLang="en-US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綿</a:t>
              </a:r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52%</a:t>
              </a:r>
              <a:endPara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039216" y="318054"/>
              <a:ext cx="1642485" cy="3445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 anchorCtr="0"/>
            <a:lstStyle/>
            <a:p>
              <a:r>
                <a:rPr lang="en-US" altLang="ja-JP" sz="12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114cm × 48m</a:t>
              </a:r>
              <a:endPara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4494289" y="662611"/>
              <a:ext cx="2187412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4494289" y="1203366"/>
              <a:ext cx="2187412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1843001" y="662611"/>
              <a:ext cx="2559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1843001" y="1203366"/>
              <a:ext cx="255905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1586619" y="1454071"/>
            <a:ext cx="5095082" cy="511179"/>
          </a:xfrm>
          <a:prstGeom prst="rect">
            <a:avLst/>
          </a:prstGeom>
          <a:noFill/>
        </p:spPr>
        <p:txBody>
          <a:bodyPr wrap="square" lIns="72000" rtlCol="0" anchor="ctr" anchorCtr="0">
            <a:noAutofit/>
          </a:bodyPr>
          <a:lstStyle/>
          <a:p>
            <a:pPr algn="dist"/>
            <a:r>
              <a:rPr lang="en-US" altLang="ja-JP" sz="2500" dirty="0">
                <a:latin typeface="HGP明朝E" panose="02020900000000000000" pitchFamily="18" charset="-128"/>
                <a:ea typeface="HGP明朝E" panose="02020900000000000000" pitchFamily="18" charset="-128"/>
              </a:rPr>
              <a:t>【</a:t>
            </a:r>
            <a:r>
              <a:rPr lang="ja-JP" altLang="en-US" sz="2500" dirty="0">
                <a:latin typeface="HGP明朝E" panose="02020900000000000000" pitchFamily="18" charset="-128"/>
                <a:ea typeface="HGP明朝E" panose="02020900000000000000" pitchFamily="18" charset="-128"/>
              </a:rPr>
              <a:t>２素材の美しい調和で放つ魅力</a:t>
            </a:r>
            <a:r>
              <a:rPr lang="en-US" altLang="ja-JP" sz="2500" dirty="0">
                <a:latin typeface="HGP明朝E" panose="02020900000000000000" pitchFamily="18" charset="-128"/>
                <a:ea typeface="HGP明朝E" panose="02020900000000000000" pitchFamily="18" charset="-128"/>
              </a:rPr>
              <a:t>】</a:t>
            </a:r>
            <a:endParaRPr lang="ja-JP" altLang="en-US" sz="25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265967" y="2257988"/>
            <a:ext cx="3627137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二等辺三角形 29"/>
          <p:cNvSpPr/>
          <p:nvPr/>
        </p:nvSpPr>
        <p:spPr>
          <a:xfrm>
            <a:off x="3357975" y="0"/>
            <a:ext cx="142050" cy="12245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二等辺三角形 30"/>
          <p:cNvSpPr/>
          <p:nvPr/>
        </p:nvSpPr>
        <p:spPr>
          <a:xfrm rot="16200000">
            <a:off x="-9796" y="4891773"/>
            <a:ext cx="142050" cy="12245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94469" y="2200326"/>
            <a:ext cx="2689200" cy="608301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ja-JP" altLang="en-US" sz="1500" dirty="0">
                <a:latin typeface="HGP明朝E" panose="02020900000000000000" pitchFamily="18" charset="-128"/>
                <a:ea typeface="HGP明朝E" panose="02020900000000000000" pitchFamily="18" charset="-128"/>
              </a:rPr>
              <a:t>適度な肉感と</a:t>
            </a:r>
            <a:endParaRPr lang="en-US" altLang="ja-JP" sz="15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500" dirty="0">
                <a:latin typeface="HGP明朝E" panose="02020900000000000000" pitchFamily="18" charset="-128"/>
                <a:ea typeface="HGP明朝E" panose="02020900000000000000" pitchFamily="18" charset="-128"/>
              </a:rPr>
              <a:t>マットな表情の中に控えめな艶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994469" y="3044788"/>
            <a:ext cx="2689200" cy="1590249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超長綿が魅せる</a:t>
            </a:r>
            <a:b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上質なナチュラルライン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しなやかさの中に持ち合わせた</a:t>
            </a:r>
            <a:b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ハリ感が生み出す優美な立体感</a:t>
            </a:r>
            <a:endParaRPr lang="en-US" altLang="ja-JP" sz="1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やさしい風合いとクリーンな表情で</a:t>
            </a:r>
            <a:br>
              <a:rPr lang="en-US" altLang="ja-JP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1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マチュアな女性を演出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994469" y="4790954"/>
            <a:ext cx="2687232" cy="35227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7891" y="8415393"/>
            <a:ext cx="3426804" cy="4039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dist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赤堀産業株式会社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57891" y="8920420"/>
            <a:ext cx="2967624" cy="144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ja-JP" altLang="en-US" sz="1200" dirty="0">
                <a:latin typeface="+mj-lt"/>
                <a:ea typeface="HG丸ｺﾞｼｯｸM-PRO" panose="020F0600000000000000" pitchFamily="50" charset="-128"/>
              </a:rPr>
              <a:t>〒</a:t>
            </a:r>
            <a:r>
              <a:rPr lang="en-US" altLang="ja-JP" sz="1200" dirty="0">
                <a:latin typeface="+mj-lt"/>
                <a:ea typeface="HG丸ｺﾞｼｯｸM-PRO" panose="020F0600000000000000" pitchFamily="50" charset="-128"/>
              </a:rPr>
              <a:t>432-8043</a:t>
            </a:r>
            <a:r>
              <a:rPr lang="ja-JP" altLang="en-US" sz="1200" dirty="0">
                <a:latin typeface="+mj-lt"/>
                <a:ea typeface="HG丸ｺﾞｼｯｸM-PRO" panose="020F0600000000000000" pitchFamily="50" charset="-128"/>
              </a:rPr>
              <a:t>　静岡県浜松市中区浅田町</a:t>
            </a:r>
            <a:r>
              <a:rPr lang="en-US" altLang="ja-JP" sz="1200" dirty="0">
                <a:latin typeface="+mj-lt"/>
                <a:ea typeface="HG丸ｺﾞｼｯｸM-PRO" panose="020F0600000000000000" pitchFamily="50" charset="-128"/>
              </a:rPr>
              <a:t>16</a:t>
            </a:r>
            <a:endParaRPr lang="ja-JP" altLang="en-US" sz="1200" dirty="0">
              <a:latin typeface="+mj-lt"/>
              <a:ea typeface="HG丸ｺﾞｼｯｸM-PRO" panose="020F06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7891" y="9105461"/>
            <a:ext cx="2967624" cy="144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>
            <a:defPPr>
              <a:defRPr lang="ja-JP"/>
            </a:defPPr>
            <a:lvl1pPr>
              <a:defRPr sz="1200">
                <a:latin typeface="+mj-lt"/>
                <a:ea typeface="HG丸ｺﾞｼｯｸM-PRO" panose="020F0600000000000000" pitchFamily="50" charset="-128"/>
              </a:defRPr>
            </a:lvl1pPr>
          </a:lstStyle>
          <a:p>
            <a:r>
              <a:rPr lang="en-US" altLang="ja-JP" dirty="0"/>
              <a:t>Tel: </a:t>
            </a:r>
            <a:r>
              <a:rPr lang="en-US" altLang="ja-JP" dirty="0">
                <a:sym typeface="Wingdings" panose="05000000000000000000" pitchFamily="2" charset="2"/>
              </a:rPr>
              <a:t>(053</a:t>
            </a:r>
            <a:r>
              <a:rPr lang="en-US" altLang="ja-JP" dirty="0"/>
              <a:t>)454-1717</a:t>
            </a:r>
            <a:r>
              <a:rPr lang="ja-JP" altLang="en-US" dirty="0"/>
              <a:t>　</a:t>
            </a:r>
            <a:r>
              <a:rPr lang="en-US" altLang="ja-JP" dirty="0"/>
              <a:t>Fax: (053)454-1160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7891" y="9290502"/>
            <a:ext cx="2967624" cy="144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>
            <a:defPPr>
              <a:defRPr lang="ja-JP"/>
            </a:defPPr>
            <a:lvl1pPr>
              <a:defRPr sz="1200">
                <a:latin typeface="+mj-lt"/>
                <a:ea typeface="HG丸ｺﾞｼｯｸM-PRO" panose="020F0600000000000000" pitchFamily="50" charset="-128"/>
              </a:defRPr>
            </a:lvl1pPr>
          </a:lstStyle>
          <a:p>
            <a:r>
              <a:rPr lang="en-US" altLang="ja-JP" dirty="0"/>
              <a:t>E-mail: information-hq@akahorisangyo.com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57891" y="9475543"/>
            <a:ext cx="2967624" cy="144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>
            <a:defPPr>
              <a:defRPr lang="ja-JP"/>
            </a:defPPr>
            <a:lvl1pPr>
              <a:defRPr sz="1200">
                <a:latin typeface="+mj-lt"/>
                <a:ea typeface="HG丸ｺﾞｼｯｸM-PRO" panose="020F0600000000000000" pitchFamily="50" charset="-128"/>
              </a:defRPr>
            </a:lvl1pPr>
          </a:lstStyle>
          <a:p>
            <a:r>
              <a:rPr lang="en-US" altLang="ja-JP" dirty="0"/>
              <a:t>HP: http://akahorisangyo.com/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7891" y="9660583"/>
            <a:ext cx="2967624" cy="14400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>
            <a:defPPr>
              <a:defRPr lang="ja-JP"/>
            </a:defPPr>
            <a:lvl1pPr>
              <a:defRPr sz="1200">
                <a:latin typeface="+mj-lt"/>
                <a:ea typeface="HG丸ｺﾞｼｯｸM-PRO" panose="020F0600000000000000" pitchFamily="50" charset="-128"/>
              </a:defRPr>
            </a:lvl1pPr>
          </a:lstStyle>
          <a:p>
            <a:r>
              <a:rPr lang="en-US" altLang="ja-JP" dirty="0"/>
              <a:t>Facebook: http://www.facebook.com/akahorisangyo.tex</a:t>
            </a:r>
          </a:p>
        </p:txBody>
      </p:sp>
      <p:cxnSp>
        <p:nvCxnSpPr>
          <p:cNvPr id="45" name="直線コネクタ 44"/>
          <p:cNvCxnSpPr/>
          <p:nvPr/>
        </p:nvCxnSpPr>
        <p:spPr>
          <a:xfrm>
            <a:off x="106446" y="8394661"/>
            <a:ext cx="6645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3994469" y="8089679"/>
            <a:ext cx="1326852" cy="21629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altLang="ja-JP" sz="8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8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写真はイメージです</a:t>
            </a:r>
          </a:p>
        </p:txBody>
      </p:sp>
      <p:grpSp>
        <p:nvGrpSpPr>
          <p:cNvPr id="52" name="グループ化 51"/>
          <p:cNvGrpSpPr/>
          <p:nvPr/>
        </p:nvGrpSpPr>
        <p:grpSpPr>
          <a:xfrm>
            <a:off x="3895004" y="8366926"/>
            <a:ext cx="2805106" cy="1461200"/>
            <a:chOff x="3566692" y="7664647"/>
            <a:chExt cx="2805106" cy="1461200"/>
          </a:xfrm>
        </p:grpSpPr>
        <p:sp>
          <p:nvSpPr>
            <p:cNvPr id="42" name="角丸四角形吹き出し 41"/>
            <p:cNvSpPr/>
            <p:nvPr/>
          </p:nvSpPr>
          <p:spPr>
            <a:xfrm>
              <a:off x="4669999" y="7838663"/>
              <a:ext cx="1701799" cy="738476"/>
            </a:xfrm>
            <a:prstGeom prst="wedgeRoundRectCallout">
              <a:avLst>
                <a:gd name="adj1" fmla="val -57422"/>
                <a:gd name="adj2" fmla="val 19643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1800"/>
                </a:spcBef>
              </a:pPr>
              <a:endParaRPr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60006" y="8648250"/>
              <a:ext cx="898272" cy="201410"/>
            </a:xfrm>
            <a:prstGeom prst="rect">
              <a:avLst/>
            </a:prstGeom>
          </p:spPr>
        </p:pic>
        <p:sp>
          <p:nvSpPr>
            <p:cNvPr id="44" name="テキスト ボックス 43"/>
            <p:cNvSpPr txBox="1"/>
            <p:nvPr/>
          </p:nvSpPr>
          <p:spPr>
            <a:xfrm>
              <a:off x="4658183" y="7938597"/>
              <a:ext cx="1681551" cy="538609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>
                <a:spcBef>
                  <a:spcPts val="1800"/>
                </a:spcBef>
              </a:pPr>
              <a:r>
                <a:rPr lang="ja-JP" altLang="en-US" sz="1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浜松は</a:t>
              </a:r>
              <a:endParaRPr lang="en-US" altLang="ja-JP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lang="ja-JP" altLang="en-US" sz="14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織物の産地なのじゃ。</a:t>
              </a:r>
            </a:p>
          </p:txBody>
        </p:sp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6692" y="7664647"/>
              <a:ext cx="1014368" cy="1398257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4865" y="9046481"/>
              <a:ext cx="290546" cy="79366"/>
            </a:xfrm>
            <a:prstGeom prst="rect">
              <a:avLst/>
            </a:prstGeom>
          </p:spPr>
        </p:pic>
        <p:pic>
          <p:nvPicPr>
            <p:cNvPr id="49" name="図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6807" y="8787688"/>
              <a:ext cx="1548458" cy="315932"/>
            </a:xfrm>
            <a:prstGeom prst="rect">
              <a:avLst/>
            </a:prstGeom>
          </p:spPr>
        </p:pic>
      </p:grpSp>
      <p:sp>
        <p:nvSpPr>
          <p:cNvPr id="55" name="テキスト ボックス 54"/>
          <p:cNvSpPr txBox="1"/>
          <p:nvPr/>
        </p:nvSpPr>
        <p:spPr>
          <a:xfrm>
            <a:off x="87404" y="8159563"/>
            <a:ext cx="3450334" cy="179818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17ACB82-1C87-4576-AE4F-946E2F8A4F3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1" t="11775" r="33592" b="15959"/>
          <a:stretch/>
        </p:blipFill>
        <p:spPr>
          <a:xfrm>
            <a:off x="4048594" y="4843305"/>
            <a:ext cx="1339711" cy="324637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AD80CC6-0295-47A2-BD86-1D61267590C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6" t="14979" r="19394" b="20898"/>
          <a:stretch/>
        </p:blipFill>
        <p:spPr>
          <a:xfrm>
            <a:off x="5379030" y="4843305"/>
            <a:ext cx="1285306" cy="151484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F759265-F621-48B2-83F8-9C85CACA480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0" t="17698" r="21213" b="8526"/>
          <a:stretch/>
        </p:blipFill>
        <p:spPr>
          <a:xfrm>
            <a:off x="5367917" y="6358151"/>
            <a:ext cx="1296420" cy="173152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35269B-DA98-48E7-8CDF-0BEA2213142E}"/>
              </a:ext>
            </a:extLst>
          </p:cNvPr>
          <p:cNvSpPr/>
          <p:nvPr/>
        </p:nvSpPr>
        <p:spPr>
          <a:xfrm>
            <a:off x="135512" y="33323"/>
            <a:ext cx="145905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3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schemeClr val="accent5">
                      <a:alpha val="78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新商品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4CF896DD-45AF-44EB-8319-8A6C005B1A99}"/>
              </a:ext>
            </a:extLst>
          </p:cNvPr>
          <p:cNvSpPr/>
          <p:nvPr/>
        </p:nvSpPr>
        <p:spPr>
          <a:xfrm>
            <a:off x="265967" y="2496016"/>
            <a:ext cx="3627137" cy="54482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生地は写真を参照ください</a:t>
            </a:r>
          </a:p>
        </p:txBody>
      </p:sp>
    </p:spTree>
    <p:extLst>
      <p:ext uri="{BB962C8B-B14F-4D97-AF65-F5344CB8AC3E}">
        <p14:creationId xmlns:p14="http://schemas.microsoft.com/office/powerpoint/2010/main" val="401948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107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HGP明朝E</vt:lpstr>
      <vt:lpstr>HGSｺﾞｼｯｸM</vt:lpstr>
      <vt:lpstr>HG丸ｺﾞｼｯｸM-PRO</vt:lpstr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AKAHORI-821</dc:creator>
  <cp:lastModifiedBy>akahorisangyo</cp:lastModifiedBy>
  <cp:revision>30</cp:revision>
  <cp:lastPrinted>2018-06-11T02:31:48Z</cp:lastPrinted>
  <dcterms:created xsi:type="dcterms:W3CDTF">2017-10-10T07:34:28Z</dcterms:created>
  <dcterms:modified xsi:type="dcterms:W3CDTF">2018-07-11T08:53:24Z</dcterms:modified>
</cp:coreProperties>
</file>